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82" r:id="rId2"/>
    <p:sldId id="283" r:id="rId3"/>
    <p:sldId id="284" r:id="rId4"/>
    <p:sldId id="294" r:id="rId5"/>
    <p:sldId id="295" r:id="rId6"/>
    <p:sldId id="285" r:id="rId7"/>
    <p:sldId id="297" r:id="rId8"/>
    <p:sldId id="296" r:id="rId9"/>
    <p:sldId id="286" r:id="rId1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28"/>
    <p:restoredTop sz="94610"/>
  </p:normalViewPr>
  <p:slideViewPr>
    <p:cSldViewPr snapToGrid="0" snapToObjects="1">
      <p:cViewPr varScale="1">
        <p:scale>
          <a:sx n="73" d="100"/>
          <a:sy n="73" d="100"/>
        </p:scale>
        <p:origin x="208" y="1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8166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8561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6">
            <a:extLst>
              <a:ext uri="{FF2B5EF4-FFF2-40B4-BE49-F238E27FC236}">
                <a16:creationId xmlns:a16="http://schemas.microsoft.com/office/drawing/2014/main" id="{92EE7F34-DF37-8D49-99DB-30B4E731D611}"/>
              </a:ext>
            </a:extLst>
          </p:cNvPr>
          <p:cNvSpPr/>
          <p:nvPr/>
        </p:nvSpPr>
        <p:spPr>
          <a:xfrm>
            <a:off x="1149401" y="2090166"/>
            <a:ext cx="10007959" cy="9440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TÍTULO PRESENTACIÓN</a:t>
            </a:r>
            <a:endParaRPr lang="en-US" dirty="0"/>
          </a:p>
        </p:txBody>
      </p:sp>
      <p:sp>
        <p:nvSpPr>
          <p:cNvPr id="3" name="Text 6">
            <a:extLst>
              <a:ext uri="{FF2B5EF4-FFF2-40B4-BE49-F238E27FC236}">
                <a16:creationId xmlns:a16="http://schemas.microsoft.com/office/drawing/2014/main" id="{5C16AAA8-B856-0549-A7D3-758E2BC86295}"/>
              </a:ext>
            </a:extLst>
          </p:cNvPr>
          <p:cNvSpPr/>
          <p:nvPr/>
        </p:nvSpPr>
        <p:spPr>
          <a:xfrm>
            <a:off x="1212568" y="4076048"/>
            <a:ext cx="10007959" cy="9440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Nombre</a:t>
            </a:r>
            <a:r>
              <a:rPr lang="en-US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Expositores</a:t>
            </a:r>
            <a:r>
              <a:rPr lang="en-US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/ </a:t>
            </a:r>
            <a:r>
              <a:rPr lang="en-US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Autores</a:t>
            </a:r>
            <a:endParaRPr lang="en-US" dirty="0"/>
          </a:p>
        </p:txBody>
      </p:sp>
      <p:sp>
        <p:nvSpPr>
          <p:cNvPr id="4" name="Text 6">
            <a:extLst>
              <a:ext uri="{FF2B5EF4-FFF2-40B4-BE49-F238E27FC236}">
                <a16:creationId xmlns:a16="http://schemas.microsoft.com/office/drawing/2014/main" id="{5B0C922E-5586-7140-8FA1-59A8DE0CF466}"/>
              </a:ext>
            </a:extLst>
          </p:cNvPr>
          <p:cNvSpPr/>
          <p:nvPr/>
        </p:nvSpPr>
        <p:spPr>
          <a:xfrm>
            <a:off x="1149400" y="3047022"/>
            <a:ext cx="10007959" cy="9440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Tipo</a:t>
            </a:r>
            <a:r>
              <a:rPr lang="en-US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De </a:t>
            </a:r>
            <a:r>
              <a:rPr lang="en-US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Presentación</a:t>
            </a:r>
            <a:r>
              <a:rPr lang="en-US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(</a:t>
            </a:r>
            <a:r>
              <a:rPr lang="en-US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Plenaria</a:t>
            </a:r>
            <a:r>
              <a:rPr lang="en-US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Mesa Redonda, </a:t>
            </a:r>
            <a:r>
              <a:rPr lang="en-US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Simposio</a:t>
            </a:r>
            <a:r>
              <a:rPr lang="en-US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Trabajo</a:t>
            </a:r>
            <a:r>
              <a:rPr lang="en-US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Libre)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96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ítulo de la diapositiva"/>
          <p:cNvSpPr txBox="1"/>
          <p:nvPr/>
        </p:nvSpPr>
        <p:spPr>
          <a:xfrm>
            <a:off x="562706" y="629530"/>
            <a:ext cx="9073663" cy="64008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r>
              <a:rPr lang="es-CL" sz="2800" b="1" dirty="0">
                <a:solidFill>
                  <a:srgbClr val="313742"/>
                </a:solidFill>
                <a:latin typeface="Arial"/>
                <a:cs typeface="Arial"/>
              </a:rPr>
              <a:t>Título de la diapositiva</a:t>
            </a:r>
          </a:p>
        </p:txBody>
      </p:sp>
      <p:sp>
        <p:nvSpPr>
          <p:cNvPr id="101" name="Cuerpo de la diapositiva"/>
          <p:cNvSpPr txBox="1"/>
          <p:nvPr/>
        </p:nvSpPr>
        <p:spPr>
          <a:xfrm>
            <a:off x="685800" y="1758462"/>
            <a:ext cx="10820095" cy="349933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r>
              <a:rPr lang="es-CL" sz="1600" b="0" dirty="0">
                <a:solidFill>
                  <a:srgbClr val="5B6470"/>
                </a:solidFill>
                <a:latin typeface="Arial"/>
                <a:cs typeface="Arial"/>
              </a:rPr>
              <a:t>Haz clic aquí para agregar el contenido de tu diapositiva.</a:t>
            </a:r>
          </a:p>
        </p:txBody>
      </p:sp>
    </p:spTree>
    <p:extLst>
      <p:ext uri="{BB962C8B-B14F-4D97-AF65-F5344CB8AC3E}">
        <p14:creationId xmlns:p14="http://schemas.microsoft.com/office/powerpoint/2010/main" val="2302485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ítulo de la diapositiva"/>
          <p:cNvSpPr txBox="1"/>
          <p:nvPr/>
        </p:nvSpPr>
        <p:spPr>
          <a:xfrm>
            <a:off x="562706" y="629530"/>
            <a:ext cx="9073663" cy="64008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r>
              <a:rPr lang="es-CL" sz="2800" b="1" dirty="0">
                <a:solidFill>
                  <a:srgbClr val="313742"/>
                </a:solidFill>
                <a:latin typeface="Arial"/>
                <a:cs typeface="Arial"/>
              </a:rPr>
              <a:t>Título de la diapositiva</a:t>
            </a:r>
          </a:p>
        </p:txBody>
      </p:sp>
      <p:sp>
        <p:nvSpPr>
          <p:cNvPr id="101" name="Cuerpo de la diapositiva"/>
          <p:cNvSpPr txBox="1"/>
          <p:nvPr/>
        </p:nvSpPr>
        <p:spPr>
          <a:xfrm>
            <a:off x="685800" y="1758462"/>
            <a:ext cx="10820095" cy="349933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r>
              <a:rPr lang="es-CL" sz="1600" b="0" dirty="0">
                <a:solidFill>
                  <a:srgbClr val="5B6470"/>
                </a:solidFill>
                <a:latin typeface="Arial"/>
                <a:cs typeface="Arial"/>
              </a:rPr>
              <a:t>Haz clic aquí para agregar el contenido de tu diapositiva.</a:t>
            </a:r>
          </a:p>
        </p:txBody>
      </p:sp>
    </p:spTree>
    <p:extLst>
      <p:ext uri="{BB962C8B-B14F-4D97-AF65-F5344CB8AC3E}">
        <p14:creationId xmlns:p14="http://schemas.microsoft.com/office/powerpoint/2010/main" val="1151927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ítulo de la diapositiva"/>
          <p:cNvSpPr txBox="1"/>
          <p:nvPr/>
        </p:nvSpPr>
        <p:spPr>
          <a:xfrm>
            <a:off x="562706" y="629530"/>
            <a:ext cx="9073663" cy="64008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r>
              <a:rPr lang="es-CL" sz="2800" b="1" dirty="0">
                <a:solidFill>
                  <a:srgbClr val="313742"/>
                </a:solidFill>
                <a:latin typeface="Arial"/>
                <a:cs typeface="Arial"/>
              </a:rPr>
              <a:t>Título de la diapositiva</a:t>
            </a:r>
          </a:p>
        </p:txBody>
      </p:sp>
      <p:sp>
        <p:nvSpPr>
          <p:cNvPr id="101" name="Cuerpo de la diapositiva"/>
          <p:cNvSpPr txBox="1"/>
          <p:nvPr/>
        </p:nvSpPr>
        <p:spPr>
          <a:xfrm>
            <a:off x="685800" y="1758462"/>
            <a:ext cx="10820095" cy="349933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r>
              <a:rPr lang="es-CL" sz="1600" b="0" dirty="0">
                <a:solidFill>
                  <a:srgbClr val="5B6470"/>
                </a:solidFill>
                <a:latin typeface="Arial"/>
                <a:cs typeface="Arial"/>
              </a:rPr>
              <a:t>Haz clic aquí para agregar el contenido de tu diapositiva.</a:t>
            </a:r>
          </a:p>
        </p:txBody>
      </p:sp>
    </p:spTree>
    <p:extLst>
      <p:ext uri="{BB962C8B-B14F-4D97-AF65-F5344CB8AC3E}">
        <p14:creationId xmlns:p14="http://schemas.microsoft.com/office/powerpoint/2010/main" val="1947636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de la diapositiva">
            <a:extLst>
              <a:ext uri="{FF2B5EF4-FFF2-40B4-BE49-F238E27FC236}">
                <a16:creationId xmlns:a16="http://schemas.microsoft.com/office/drawing/2014/main" id="{B2D1E2D3-3447-344C-8E50-2E16AF034C7D}"/>
              </a:ext>
            </a:extLst>
          </p:cNvPr>
          <p:cNvSpPr txBox="1"/>
          <p:nvPr/>
        </p:nvSpPr>
        <p:spPr>
          <a:xfrm>
            <a:off x="562706" y="629530"/>
            <a:ext cx="9073663" cy="64008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r>
              <a:rPr lang="es-CL" sz="2800" b="1" dirty="0">
                <a:solidFill>
                  <a:srgbClr val="313742"/>
                </a:solidFill>
                <a:latin typeface="Arial"/>
                <a:cs typeface="Arial"/>
              </a:rPr>
              <a:t>Título de la diapositiva</a:t>
            </a:r>
          </a:p>
        </p:txBody>
      </p:sp>
      <p:sp>
        <p:nvSpPr>
          <p:cNvPr id="5" name="Cuerpo de la diapositiva">
            <a:extLst>
              <a:ext uri="{FF2B5EF4-FFF2-40B4-BE49-F238E27FC236}">
                <a16:creationId xmlns:a16="http://schemas.microsoft.com/office/drawing/2014/main" id="{D0660494-77EB-6B4E-9DD4-6D504D77009E}"/>
              </a:ext>
            </a:extLst>
          </p:cNvPr>
          <p:cNvSpPr txBox="1"/>
          <p:nvPr/>
        </p:nvSpPr>
        <p:spPr>
          <a:xfrm>
            <a:off x="685800" y="1758462"/>
            <a:ext cx="10820095" cy="349933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r>
              <a:rPr lang="es-CL" sz="1600" b="0" dirty="0">
                <a:solidFill>
                  <a:srgbClr val="5B6470"/>
                </a:solidFill>
                <a:latin typeface="Arial"/>
                <a:cs typeface="Arial"/>
              </a:rPr>
              <a:t>Haz clic aquí para agregar el contenido de tu diapositiva.</a:t>
            </a:r>
          </a:p>
        </p:txBody>
      </p:sp>
    </p:spTree>
    <p:extLst>
      <p:ext uri="{BB962C8B-B14F-4D97-AF65-F5344CB8AC3E}">
        <p14:creationId xmlns:p14="http://schemas.microsoft.com/office/powerpoint/2010/main" val="4012806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de la diapositiva">
            <a:extLst>
              <a:ext uri="{FF2B5EF4-FFF2-40B4-BE49-F238E27FC236}">
                <a16:creationId xmlns:a16="http://schemas.microsoft.com/office/drawing/2014/main" id="{B2D1E2D3-3447-344C-8E50-2E16AF034C7D}"/>
              </a:ext>
            </a:extLst>
          </p:cNvPr>
          <p:cNvSpPr txBox="1"/>
          <p:nvPr/>
        </p:nvSpPr>
        <p:spPr>
          <a:xfrm>
            <a:off x="562706" y="629530"/>
            <a:ext cx="9073663" cy="64008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r>
              <a:rPr lang="es-CL" sz="2800" b="1" dirty="0">
                <a:solidFill>
                  <a:srgbClr val="313742"/>
                </a:solidFill>
                <a:latin typeface="Arial"/>
                <a:cs typeface="Arial"/>
              </a:rPr>
              <a:t>Título de la diapositiva</a:t>
            </a:r>
          </a:p>
        </p:txBody>
      </p:sp>
      <p:sp>
        <p:nvSpPr>
          <p:cNvPr id="5" name="Cuerpo de la diapositiva">
            <a:extLst>
              <a:ext uri="{FF2B5EF4-FFF2-40B4-BE49-F238E27FC236}">
                <a16:creationId xmlns:a16="http://schemas.microsoft.com/office/drawing/2014/main" id="{D0660494-77EB-6B4E-9DD4-6D504D77009E}"/>
              </a:ext>
            </a:extLst>
          </p:cNvPr>
          <p:cNvSpPr txBox="1"/>
          <p:nvPr/>
        </p:nvSpPr>
        <p:spPr>
          <a:xfrm>
            <a:off x="685800" y="1758462"/>
            <a:ext cx="10820095" cy="349933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r>
              <a:rPr lang="es-CL" sz="1600" b="0" dirty="0">
                <a:solidFill>
                  <a:srgbClr val="5B6470"/>
                </a:solidFill>
                <a:latin typeface="Arial"/>
                <a:cs typeface="Arial"/>
              </a:rPr>
              <a:t>Haz clic aquí para agregar el contenido de tu diapositiva.</a:t>
            </a:r>
          </a:p>
        </p:txBody>
      </p:sp>
    </p:spTree>
    <p:extLst>
      <p:ext uri="{BB962C8B-B14F-4D97-AF65-F5344CB8AC3E}">
        <p14:creationId xmlns:p14="http://schemas.microsoft.com/office/powerpoint/2010/main" val="1919149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de la diapositiva">
            <a:extLst>
              <a:ext uri="{FF2B5EF4-FFF2-40B4-BE49-F238E27FC236}">
                <a16:creationId xmlns:a16="http://schemas.microsoft.com/office/drawing/2014/main" id="{B2D1E2D3-3447-344C-8E50-2E16AF034C7D}"/>
              </a:ext>
            </a:extLst>
          </p:cNvPr>
          <p:cNvSpPr txBox="1"/>
          <p:nvPr/>
        </p:nvSpPr>
        <p:spPr>
          <a:xfrm>
            <a:off x="562706" y="629530"/>
            <a:ext cx="9073663" cy="64008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r>
              <a:rPr lang="es-CL" sz="2800" b="1" dirty="0">
                <a:solidFill>
                  <a:srgbClr val="313742"/>
                </a:solidFill>
                <a:latin typeface="Arial"/>
                <a:cs typeface="Arial"/>
              </a:rPr>
              <a:t>Título de la diapositiva</a:t>
            </a:r>
          </a:p>
        </p:txBody>
      </p:sp>
      <p:sp>
        <p:nvSpPr>
          <p:cNvPr id="5" name="Cuerpo de la diapositiva">
            <a:extLst>
              <a:ext uri="{FF2B5EF4-FFF2-40B4-BE49-F238E27FC236}">
                <a16:creationId xmlns:a16="http://schemas.microsoft.com/office/drawing/2014/main" id="{D0660494-77EB-6B4E-9DD4-6D504D77009E}"/>
              </a:ext>
            </a:extLst>
          </p:cNvPr>
          <p:cNvSpPr txBox="1"/>
          <p:nvPr/>
        </p:nvSpPr>
        <p:spPr>
          <a:xfrm>
            <a:off x="685800" y="1758462"/>
            <a:ext cx="10820095" cy="349933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r>
              <a:rPr lang="es-CL" sz="1600" b="0" dirty="0">
                <a:solidFill>
                  <a:srgbClr val="5B6470"/>
                </a:solidFill>
                <a:latin typeface="Arial"/>
                <a:cs typeface="Arial"/>
              </a:rPr>
              <a:t>Haz clic aquí para agregar el contenido de tu diapositiva.</a:t>
            </a:r>
          </a:p>
        </p:txBody>
      </p:sp>
    </p:spTree>
    <p:extLst>
      <p:ext uri="{BB962C8B-B14F-4D97-AF65-F5344CB8AC3E}">
        <p14:creationId xmlns:p14="http://schemas.microsoft.com/office/powerpoint/2010/main" val="3861428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6">
            <a:extLst>
              <a:ext uri="{FF2B5EF4-FFF2-40B4-BE49-F238E27FC236}">
                <a16:creationId xmlns:a16="http://schemas.microsoft.com/office/drawing/2014/main" id="{71D870EB-2373-DB4E-93B9-B54BB0BFD6E9}"/>
              </a:ext>
            </a:extLst>
          </p:cNvPr>
          <p:cNvSpPr/>
          <p:nvPr/>
        </p:nvSpPr>
        <p:spPr>
          <a:xfrm>
            <a:off x="1507646" y="3280767"/>
            <a:ext cx="8534095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6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Nombre</a:t>
            </a: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Expositores</a:t>
            </a: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/ </a:t>
            </a:r>
            <a:r>
              <a:rPr lang="en-US" sz="16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Autores</a:t>
            </a:r>
            <a:endParaRPr lang="en-US" sz="1600" dirty="0"/>
          </a:p>
        </p:txBody>
      </p:sp>
      <p:sp>
        <p:nvSpPr>
          <p:cNvPr id="3" name="Text 7">
            <a:extLst>
              <a:ext uri="{FF2B5EF4-FFF2-40B4-BE49-F238E27FC236}">
                <a16:creationId xmlns:a16="http://schemas.microsoft.com/office/drawing/2014/main" id="{42FBCFEB-1C45-3C48-8760-7C6AAF80F798}"/>
              </a:ext>
            </a:extLst>
          </p:cNvPr>
          <p:cNvSpPr/>
          <p:nvPr/>
        </p:nvSpPr>
        <p:spPr>
          <a:xfrm>
            <a:off x="1507646" y="3710535"/>
            <a:ext cx="8534095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CONTACTO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34086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115</Words>
  <Application>Microsoft Macintosh PowerPoint</Application>
  <PresentationFormat>Panorámica</PresentationFormat>
  <Paragraphs>17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Office User</cp:lastModifiedBy>
  <cp:revision>11</cp:revision>
  <dcterms:created xsi:type="dcterms:W3CDTF">2026-08-28T11:55:39Z</dcterms:created>
  <dcterms:modified xsi:type="dcterms:W3CDTF">2026-08-28T13:14:18Z</dcterms:modified>
</cp:coreProperties>
</file>